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65" r:id="rId2"/>
    <p:sldId id="274" r:id="rId3"/>
    <p:sldId id="281" r:id="rId4"/>
    <p:sldId id="276" r:id="rId5"/>
    <p:sldId id="282" r:id="rId6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DA50E-4A31-44CA-AB37-AA4C7C3D2F5D}" v="2" dt="2018-11-21T21:14:23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1"/>
    <p:restoredTop sz="82021" autoAdjust="0"/>
  </p:normalViewPr>
  <p:slideViewPr>
    <p:cSldViewPr snapToGrid="0" snapToObjects="1">
      <p:cViewPr varScale="1">
        <p:scale>
          <a:sx n="123" d="100"/>
          <a:sy n="123" d="100"/>
        </p:scale>
        <p:origin x="13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328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gur Uysal" userId="d57be18797cc43e3" providerId="LiveId" clId="{EE523845-64C2-4871-A1E9-6DDE24F2E49A}"/>
    <pc:docChg chg="undo redo custSel addSld delSld modSld sldOrd">
      <pc:chgData name="Ugur Uysal" userId="d57be18797cc43e3" providerId="LiveId" clId="{EE523845-64C2-4871-A1E9-6DDE24F2E49A}" dt="2018-11-02T02:29:38.632" v="1195" actId="2696"/>
      <pc:docMkLst>
        <pc:docMk/>
      </pc:docMkLst>
      <pc:sldChg chg="modSp">
        <pc:chgData name="Ugur Uysal" userId="d57be18797cc43e3" providerId="LiveId" clId="{EE523845-64C2-4871-A1E9-6DDE24F2E49A}" dt="2018-10-29T00:56:09.813" v="604" actId="255"/>
        <pc:sldMkLst>
          <pc:docMk/>
          <pc:sldMk cId="2086073387" sldId="274"/>
        </pc:sldMkLst>
        <pc:spChg chg="mod">
          <ac:chgData name="Ugur Uysal" userId="d57be18797cc43e3" providerId="LiveId" clId="{EE523845-64C2-4871-A1E9-6DDE24F2E49A}" dt="2018-10-29T00:56:09.813" v="604" actId="255"/>
          <ac:spMkLst>
            <pc:docMk/>
            <pc:sldMk cId="2086073387" sldId="274"/>
            <ac:spMk id="7" creationId="{BFAF4D15-542C-4445-9549-5B7E20550787}"/>
          </ac:spMkLst>
        </pc:spChg>
      </pc:sldChg>
      <pc:sldChg chg="modSp">
        <pc:chgData name="Ugur Uysal" userId="d57be18797cc43e3" providerId="LiveId" clId="{EE523845-64C2-4871-A1E9-6DDE24F2E49A}" dt="2018-10-29T02:35:17.273" v="908" actId="20577"/>
        <pc:sldMkLst>
          <pc:docMk/>
          <pc:sldMk cId="3233850811" sldId="276"/>
        </pc:sldMkLst>
        <pc:spChg chg="mod">
          <ac:chgData name="Ugur Uysal" userId="d57be18797cc43e3" providerId="LiveId" clId="{EE523845-64C2-4871-A1E9-6DDE24F2E49A}" dt="2018-10-29T02:35:17.273" v="908" actId="20577"/>
          <ac:spMkLst>
            <pc:docMk/>
            <pc:sldMk cId="3233850811" sldId="276"/>
            <ac:spMk id="7" creationId="{BFAF4D15-542C-4445-9549-5B7E20550787}"/>
          </ac:spMkLst>
        </pc:spChg>
      </pc:sldChg>
    </pc:docChg>
  </pc:docChgLst>
  <pc:docChgLst>
    <pc:chgData name="Ugur Uysal" userId="d57be18797cc43e3" providerId="LiveId" clId="{61916804-CFA0-4F86-BE0A-9BD8D76DFCFB}"/>
    <pc:docChg chg="undo custSel mod addSld delSld modSld sldOrd">
      <pc:chgData name="Ugur Uysal" userId="d57be18797cc43e3" providerId="LiveId" clId="{61916804-CFA0-4F86-BE0A-9BD8D76DFCFB}" dt="2018-10-28T14:45:38.492" v="1602" actId="255"/>
      <pc:docMkLst>
        <pc:docMk/>
      </pc:docMkLst>
      <pc:sldChg chg="addSp delSp modSp mod setBg">
        <pc:chgData name="Ugur Uysal" userId="d57be18797cc43e3" providerId="LiveId" clId="{61916804-CFA0-4F86-BE0A-9BD8D76DFCFB}" dt="2018-10-28T14:45:38.492" v="1602" actId="255"/>
        <pc:sldMkLst>
          <pc:docMk/>
          <pc:sldMk cId="1844144459" sldId="265"/>
        </pc:sldMkLst>
        <pc:spChg chg="mod">
          <ac:chgData name="Ugur Uysal" userId="d57be18797cc43e3" providerId="LiveId" clId="{61916804-CFA0-4F86-BE0A-9BD8D76DFCFB}" dt="2018-10-28T14:45:38.492" v="1602" actId="255"/>
          <ac:spMkLst>
            <pc:docMk/>
            <pc:sldMk cId="1844144459" sldId="265"/>
            <ac:spMk id="2" creationId="{00000000-0000-0000-0000-000000000000}"/>
          </ac:spMkLst>
        </pc:spChg>
        <pc:spChg chg="add mod">
          <ac:chgData name="Ugur Uysal" userId="d57be18797cc43e3" providerId="LiveId" clId="{61916804-CFA0-4F86-BE0A-9BD8D76DFCFB}" dt="2018-10-28T14:34:10.624" v="1594" actId="313"/>
          <ac:spMkLst>
            <pc:docMk/>
            <pc:sldMk cId="1844144459" sldId="265"/>
            <ac:spMk id="10" creationId="{3B32E61C-F9C9-4382-A0F4-4CAD1D628635}"/>
          </ac:spMkLst>
        </pc:spChg>
        <pc:spChg chg="add del">
          <ac:chgData name="Ugur Uysal" userId="d57be18797cc43e3" providerId="LiveId" clId="{61916804-CFA0-4F86-BE0A-9BD8D76DFCFB}" dt="2018-10-28T13:08:23.609" v="14" actId="26606"/>
          <ac:spMkLst>
            <pc:docMk/>
            <pc:sldMk cId="1844144459" sldId="265"/>
            <ac:spMk id="14" creationId="{B558F58E-93BA-44A3-BCDA-585AFF2E4F3F}"/>
          </ac:spMkLst>
        </pc:spChg>
        <pc:spChg chg="add del">
          <ac:chgData name="Ugur Uysal" userId="d57be18797cc43e3" providerId="LiveId" clId="{61916804-CFA0-4F86-BE0A-9BD8D76DFCFB}" dt="2018-10-28T13:08:26.145" v="16" actId="26606"/>
          <ac:spMkLst>
            <pc:docMk/>
            <pc:sldMk cId="1844144459" sldId="265"/>
            <ac:spMk id="18" creationId="{71B2258F-86CA-4D4D-8270-BC05FCDEBFB3}"/>
          </ac:spMkLst>
        </pc:spChg>
        <pc:spChg chg="add del">
          <ac:chgData name="Ugur Uysal" userId="d57be18797cc43e3" providerId="LiveId" clId="{61916804-CFA0-4F86-BE0A-9BD8D76DFCFB}" dt="2018-10-28T13:08:29.913" v="18" actId="26606"/>
          <ac:spMkLst>
            <pc:docMk/>
            <pc:sldMk cId="1844144459" sldId="265"/>
            <ac:spMk id="20" creationId="{87CC2527-562A-4F69-B487-4371E5B243E7}"/>
          </ac:spMkLst>
        </pc:spChg>
        <pc:spChg chg="add del">
          <ac:chgData name="Ugur Uysal" userId="d57be18797cc43e3" providerId="LiveId" clId="{61916804-CFA0-4F86-BE0A-9BD8D76DFCFB}" dt="2018-10-28T13:08:34.760" v="20" actId="26606"/>
          <ac:spMkLst>
            <pc:docMk/>
            <pc:sldMk cId="1844144459" sldId="265"/>
            <ac:spMk id="23" creationId="{37C89E4B-3C9F-44B9-8B86-D9E3D112D8EC}"/>
          </ac:spMkLst>
        </pc:spChg>
        <pc:spChg chg="add del">
          <ac:chgData name="Ugur Uysal" userId="d57be18797cc43e3" providerId="LiveId" clId="{61916804-CFA0-4F86-BE0A-9BD8D76DFCFB}" dt="2018-10-28T13:08:38.134" v="22" actId="26606"/>
          <ac:spMkLst>
            <pc:docMk/>
            <pc:sldMk cId="1844144459" sldId="265"/>
            <ac:spMk id="27" creationId="{E20EB187-900F-4AF5-813B-101456D9FD39}"/>
          </ac:spMkLst>
        </pc:spChg>
        <pc:spChg chg="add">
          <ac:chgData name="Ugur Uysal" userId="d57be18797cc43e3" providerId="LiveId" clId="{61916804-CFA0-4F86-BE0A-9BD8D76DFCFB}" dt="2018-10-28T13:08:38.150" v="23" actId="26606"/>
          <ac:spMkLst>
            <pc:docMk/>
            <pc:sldMk cId="1844144459" sldId="265"/>
            <ac:spMk id="30" creationId="{37C89E4B-3C9F-44B9-8B86-D9E3D112D8EC}"/>
          </ac:spMkLst>
        </pc:spChg>
        <pc:picChg chg="del">
          <ac:chgData name="Ugur Uysal" userId="d57be18797cc43e3" providerId="LiveId" clId="{61916804-CFA0-4F86-BE0A-9BD8D76DFCFB}" dt="2018-10-28T13:06:21.292" v="0" actId="478"/>
          <ac:picMkLst>
            <pc:docMk/>
            <pc:sldMk cId="1844144459" sldId="265"/>
            <ac:picMk id="3" creationId="{00000000-0000-0000-0000-000000000000}"/>
          </ac:picMkLst>
        </pc:picChg>
        <pc:picChg chg="ord">
          <ac:chgData name="Ugur Uysal" userId="d57be18797cc43e3" providerId="LiveId" clId="{61916804-CFA0-4F86-BE0A-9BD8D76DFCFB}" dt="2018-10-28T13:08:23.609" v="14" actId="26606"/>
          <ac:picMkLst>
            <pc:docMk/>
            <pc:sldMk cId="1844144459" sldId="265"/>
            <ac:picMk id="5" creationId="{00000000-0000-0000-0000-000000000000}"/>
          </ac:picMkLst>
        </pc:picChg>
        <pc:picChg chg="add del mod ord">
          <ac:chgData name="Ugur Uysal" userId="d57be18797cc43e3" providerId="LiveId" clId="{61916804-CFA0-4F86-BE0A-9BD8D76DFCFB}" dt="2018-10-28T13:06:43.886" v="4" actId="478"/>
          <ac:picMkLst>
            <pc:docMk/>
            <pc:sldMk cId="1844144459" sldId="265"/>
            <ac:picMk id="6" creationId="{04D1DE7E-88DE-4FA3-84BF-1ABC08B72DD4}"/>
          </ac:picMkLst>
        </pc:picChg>
        <pc:picChg chg="add del mod">
          <ac:chgData name="Ugur Uysal" userId="d57be18797cc43e3" providerId="LiveId" clId="{61916804-CFA0-4F86-BE0A-9BD8D76DFCFB}" dt="2018-10-28T13:07:06.293" v="6" actId="478"/>
          <ac:picMkLst>
            <pc:docMk/>
            <pc:sldMk cId="1844144459" sldId="265"/>
            <ac:picMk id="7" creationId="{B490DE27-BA56-4321-A3F2-B6DF9CABC07D}"/>
          </ac:picMkLst>
        </pc:picChg>
        <pc:picChg chg="add mod ord">
          <ac:chgData name="Ugur Uysal" userId="d57be18797cc43e3" providerId="LiveId" clId="{61916804-CFA0-4F86-BE0A-9BD8D76DFCFB}" dt="2018-10-28T13:08:38.150" v="23" actId="26606"/>
          <ac:picMkLst>
            <pc:docMk/>
            <pc:sldMk cId="1844144459" sldId="265"/>
            <ac:picMk id="9" creationId="{B6B9219A-C8BC-4437-9DAA-E756482D3A32}"/>
          </ac:picMkLst>
        </pc:picChg>
        <pc:cxnChg chg="add del">
          <ac:chgData name="Ugur Uysal" userId="d57be18797cc43e3" providerId="LiveId" clId="{61916804-CFA0-4F86-BE0A-9BD8D76DFCFB}" dt="2018-10-28T13:08:23.609" v="14" actId="26606"/>
          <ac:cxnSpMkLst>
            <pc:docMk/>
            <pc:sldMk cId="1844144459" sldId="265"/>
            <ac:cxnSpMk id="16" creationId="{BCD0BBC1-A7D4-445D-98AC-95A6A45D8EBB}"/>
          </ac:cxnSpMkLst>
        </pc:cxnChg>
        <pc:cxnChg chg="add del">
          <ac:chgData name="Ugur Uysal" userId="d57be18797cc43e3" providerId="LiveId" clId="{61916804-CFA0-4F86-BE0A-9BD8D76DFCFB}" dt="2018-10-28T13:08:29.913" v="18" actId="26606"/>
          <ac:cxnSpMkLst>
            <pc:docMk/>
            <pc:sldMk cId="1844144459" sldId="265"/>
            <ac:cxnSpMk id="21" creationId="{BCDAEC91-5BCE-4B55-9CC0-43EF94CB734B}"/>
          </ac:cxnSpMkLst>
        </pc:cxnChg>
        <pc:cxnChg chg="add del">
          <ac:chgData name="Ugur Uysal" userId="d57be18797cc43e3" providerId="LiveId" clId="{61916804-CFA0-4F86-BE0A-9BD8D76DFCFB}" dt="2018-10-28T13:08:34.760" v="20" actId="26606"/>
          <ac:cxnSpMkLst>
            <pc:docMk/>
            <pc:sldMk cId="1844144459" sldId="265"/>
            <ac:cxnSpMk id="24" creationId="{AA2EAA10-076F-46BD-8F0F-B9A2FB77A85C}"/>
          </ac:cxnSpMkLst>
        </pc:cxnChg>
        <pc:cxnChg chg="add del">
          <ac:chgData name="Ugur Uysal" userId="d57be18797cc43e3" providerId="LiveId" clId="{61916804-CFA0-4F86-BE0A-9BD8D76DFCFB}" dt="2018-10-28T13:08:34.760" v="20" actId="26606"/>
          <ac:cxnSpMkLst>
            <pc:docMk/>
            <pc:sldMk cId="1844144459" sldId="265"/>
            <ac:cxnSpMk id="25" creationId="{D891E407-403B-4764-86C9-33A56D3BCAA3}"/>
          </ac:cxnSpMkLst>
        </pc:cxnChg>
        <pc:cxnChg chg="add del">
          <ac:chgData name="Ugur Uysal" userId="d57be18797cc43e3" providerId="LiveId" clId="{61916804-CFA0-4F86-BE0A-9BD8D76DFCFB}" dt="2018-10-28T13:08:38.134" v="22" actId="26606"/>
          <ac:cxnSpMkLst>
            <pc:docMk/>
            <pc:sldMk cId="1844144459" sldId="265"/>
            <ac:cxnSpMk id="28" creationId="{624D17C8-E9C2-48A4-AA36-D7048A6CCC41}"/>
          </ac:cxnSpMkLst>
        </pc:cxnChg>
        <pc:cxnChg chg="add">
          <ac:chgData name="Ugur Uysal" userId="d57be18797cc43e3" providerId="LiveId" clId="{61916804-CFA0-4F86-BE0A-9BD8D76DFCFB}" dt="2018-10-28T13:08:38.150" v="23" actId="26606"/>
          <ac:cxnSpMkLst>
            <pc:docMk/>
            <pc:sldMk cId="1844144459" sldId="265"/>
            <ac:cxnSpMk id="31" creationId="{AA2EAA10-076F-46BD-8F0F-B9A2FB77A85C}"/>
          </ac:cxnSpMkLst>
        </pc:cxnChg>
        <pc:cxnChg chg="add">
          <ac:chgData name="Ugur Uysal" userId="d57be18797cc43e3" providerId="LiveId" clId="{61916804-CFA0-4F86-BE0A-9BD8D76DFCFB}" dt="2018-10-28T13:08:38.150" v="23" actId="26606"/>
          <ac:cxnSpMkLst>
            <pc:docMk/>
            <pc:sldMk cId="1844144459" sldId="265"/>
            <ac:cxnSpMk id="32" creationId="{D891E407-403B-4764-86C9-33A56D3BCAA3}"/>
          </ac:cxnSpMkLst>
        </pc:cxnChg>
      </pc:sldChg>
      <pc:sldChg chg="modSp add">
        <pc:chgData name="Ugur Uysal" userId="d57be18797cc43e3" providerId="LiveId" clId="{61916804-CFA0-4F86-BE0A-9BD8D76DFCFB}" dt="2018-10-28T14:00:19.799" v="844" actId="20577"/>
        <pc:sldMkLst>
          <pc:docMk/>
          <pc:sldMk cId="2086073387" sldId="274"/>
        </pc:sldMkLst>
        <pc:spChg chg="mod">
          <ac:chgData name="Ugur Uysal" userId="d57be18797cc43e3" providerId="LiveId" clId="{61916804-CFA0-4F86-BE0A-9BD8D76DFCFB}" dt="2018-10-28T13:57:36.083" v="799" actId="20577"/>
          <ac:spMkLst>
            <pc:docMk/>
            <pc:sldMk cId="2086073387" sldId="274"/>
            <ac:spMk id="2" creationId="{00000000-0000-0000-0000-000000000000}"/>
          </ac:spMkLst>
        </pc:spChg>
        <pc:spChg chg="mod">
          <ac:chgData name="Ugur Uysal" userId="d57be18797cc43e3" providerId="LiveId" clId="{61916804-CFA0-4F86-BE0A-9BD8D76DFCFB}" dt="2018-10-28T14:00:19.799" v="844" actId="20577"/>
          <ac:spMkLst>
            <pc:docMk/>
            <pc:sldMk cId="2086073387" sldId="274"/>
            <ac:spMk id="7" creationId="{BFAF4D15-542C-4445-9549-5B7E20550787}"/>
          </ac:spMkLst>
        </pc:spChg>
      </pc:sldChg>
      <pc:sldChg chg="modSp add">
        <pc:chgData name="Ugur Uysal" userId="d57be18797cc43e3" providerId="LiveId" clId="{61916804-CFA0-4F86-BE0A-9BD8D76DFCFB}" dt="2018-10-28T14:15:33.558" v="1219" actId="20577"/>
        <pc:sldMkLst>
          <pc:docMk/>
          <pc:sldMk cId="3233850811" sldId="276"/>
        </pc:sldMkLst>
        <pc:spChg chg="mod">
          <ac:chgData name="Ugur Uysal" userId="d57be18797cc43e3" providerId="LiveId" clId="{61916804-CFA0-4F86-BE0A-9BD8D76DFCFB}" dt="2018-10-28T14:15:33.558" v="1219" actId="20577"/>
          <ac:spMkLst>
            <pc:docMk/>
            <pc:sldMk cId="3233850811" sldId="276"/>
            <ac:spMk id="7" creationId="{BFAF4D15-542C-4445-9549-5B7E20550787}"/>
          </ac:spMkLst>
        </pc:spChg>
      </pc:sldChg>
    </pc:docChg>
  </pc:docChgLst>
  <pc:docChgLst>
    <pc:chgData name="Ugur Uysal" userId="d57be18797cc43e3" providerId="LiveId" clId="{139DA50E-4A31-44CA-AB37-AA4C7C3D2F5D}"/>
    <pc:docChg chg="modSld">
      <pc:chgData name="Ugur Uysal" userId="d57be18797cc43e3" providerId="LiveId" clId="{139DA50E-4A31-44CA-AB37-AA4C7C3D2F5D}" dt="2018-11-21T21:14:32.183" v="5" actId="108"/>
      <pc:docMkLst>
        <pc:docMk/>
      </pc:docMkLst>
      <pc:sldChg chg="modSp">
        <pc:chgData name="Ugur Uysal" userId="d57be18797cc43e3" providerId="LiveId" clId="{139DA50E-4A31-44CA-AB37-AA4C7C3D2F5D}" dt="2018-11-21T21:14:32.183" v="5" actId="108"/>
        <pc:sldMkLst>
          <pc:docMk/>
          <pc:sldMk cId="2086073387" sldId="274"/>
        </pc:sldMkLst>
        <pc:spChg chg="mod">
          <ac:chgData name="Ugur Uysal" userId="d57be18797cc43e3" providerId="LiveId" clId="{139DA50E-4A31-44CA-AB37-AA4C7C3D2F5D}" dt="2018-11-21T21:14:32.183" v="5" actId="108"/>
          <ac:spMkLst>
            <pc:docMk/>
            <pc:sldMk cId="2086073387" sldId="274"/>
            <ac:spMk id="7" creationId="{BFAF4D15-542C-4445-9549-5B7E2055078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B353B-17DE-F24E-9686-9B8AC9ABF674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FAFBE-6A90-E941-9DCD-9279D83C8C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5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E00F6-FCEB-3240-BF91-2FE8D291BB05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1AEB7-DF1E-074E-AD3C-BD912806E1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8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1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84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11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</a:t>
            </a:r>
            <a:r>
              <a:rPr lang="de-DE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de-DE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84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8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12" y="4925990"/>
            <a:ext cx="551738" cy="2109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D0B5CDF8-54D5-6043-A52E-76818AC5EA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9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1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06581" y="273845"/>
            <a:ext cx="7096625" cy="107211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endParaRPr lang="en-US" sz="3300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406581" y="1454922"/>
            <a:ext cx="8472500" cy="303803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1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2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4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81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KmAmXP7uBw&amp;feature=youtu.b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I5x88eliCMw&amp;feature=youtu.b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6B9219A-C8BC-4437-9DAA-E756482D3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6" r="1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30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3872868"/>
            <a:ext cx="8916556" cy="8134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IDS 6916 – Simulation Research Methods &amp; Practicum – </a:t>
            </a:r>
            <a:r>
              <a:rPr lang="de-DE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Experiments Hypothesis 1</a:t>
            </a:r>
            <a:b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Times New Roman"/>
              </a:rPr>
              <a:t>CABRERA, Roberto &amp; UYSAL, Ugur - </a:t>
            </a:r>
            <a:r>
              <a:rPr lang="en-US" sz="18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HUMAN-ASSISTED WEAPON SYSTEMS</a:t>
            </a: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32E61C-F9C9-4382-A0F4-4CAD1D628635}"/>
              </a:ext>
            </a:extLst>
          </p:cNvPr>
          <p:cNvSpPr txBox="1"/>
          <p:nvPr/>
        </p:nvSpPr>
        <p:spPr>
          <a:xfrm>
            <a:off x="1" y="4850607"/>
            <a:ext cx="1906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ArmA 3 in game screenshot</a:t>
            </a:r>
          </a:p>
        </p:txBody>
      </p:sp>
    </p:spTree>
    <p:extLst>
      <p:ext uri="{BB962C8B-B14F-4D97-AF65-F5344CB8AC3E}">
        <p14:creationId xmlns:p14="http://schemas.microsoft.com/office/powerpoint/2010/main" val="184414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0" y="273844"/>
            <a:ext cx="6665038" cy="1071563"/>
          </a:xfrm>
        </p:spPr>
        <p:txBody>
          <a:bodyPr anchor="t">
            <a:noAutofit/>
          </a:bodyPr>
          <a:lstStyle/>
          <a:p>
            <a:pPr lvl="0"/>
            <a:r>
              <a:rPr lang="en-US" sz="3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Hypothesis 1</a:t>
            </a:r>
            <a:endParaRPr lang="en-US" sz="3200" b="1" dirty="0">
              <a:latin typeface="Helvetica" charset="0"/>
              <a:cs typeface="Helvetica" charset="0"/>
              <a:sym typeface="Time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1231439"/>
            <a:ext cx="8160028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600" dirty="0"/>
              <a:t>Unmanned Systems can be operated autonomously with the same reliability as Human-operated once in a virtual military scenario.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1200" b="1" dirty="0">
              <a:solidFill>
                <a:srgbClr val="FFCA29"/>
              </a:solidFill>
              <a:latin typeface="Helvetica" charset="0"/>
              <a:cs typeface="Helvetica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Ho:</a:t>
            </a:r>
            <a:r>
              <a:rPr lang="en-US" sz="2200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en-US" dirty="0"/>
              <a:t>Reliability …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200" b="1" dirty="0">
              <a:solidFill>
                <a:srgbClr val="FFCA29"/>
              </a:solidFill>
              <a:latin typeface="Helvetica" charset="0"/>
              <a:cs typeface="Helvetica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Ha:</a:t>
            </a:r>
            <a:r>
              <a:rPr lang="en-US" sz="2200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en-US" dirty="0"/>
              <a:t>Reliability …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08607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0" y="273844"/>
            <a:ext cx="6665038" cy="1071563"/>
          </a:xfrm>
        </p:spPr>
        <p:txBody>
          <a:bodyPr anchor="t">
            <a:noAutofit/>
          </a:bodyPr>
          <a:lstStyle/>
          <a:p>
            <a:r>
              <a:rPr lang="de-DE" sz="3200" b="1" dirty="0">
                <a:latin typeface="Helvetica" charset="0"/>
                <a:cs typeface="Helvetica" charset="0"/>
              </a:rPr>
              <a:t>Experimental Study Method Plan </a:t>
            </a:r>
            <a:r>
              <a:rPr lang="de-DE" sz="3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Hypothesis 1</a:t>
            </a:r>
            <a:br>
              <a:rPr lang="en-US" sz="3200" dirty="0"/>
            </a:br>
            <a:endParaRPr lang="en-US" sz="3200" b="1" dirty="0">
              <a:latin typeface="Helvetica" charset="0"/>
              <a:cs typeface="Helvetica" charset="0"/>
              <a:sym typeface="Time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1181179"/>
            <a:ext cx="8160028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200" dirty="0"/>
              <a:t>Participants</a:t>
            </a:r>
            <a:r>
              <a:rPr lang="de-DE" sz="2200" dirty="0"/>
              <a:t>: Group4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de-DE" sz="2200" dirty="0"/>
              <a:t>Independent variables (…): </a:t>
            </a:r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/>
              <a:t>Level of autonomy {</a:t>
            </a:r>
            <a:r>
              <a:rPr lang="en-US" sz="2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semi-</a:t>
            </a:r>
            <a:r>
              <a:rPr lang="en-US" sz="2200" dirty="0"/>
              <a:t>,</a:t>
            </a:r>
            <a:r>
              <a:rPr lang="en-US" sz="2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supervised-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fully-autonomous</a:t>
            </a:r>
            <a:r>
              <a:rPr lang="en-US" sz="2200" dirty="0"/>
              <a:t>}</a:t>
            </a:r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/>
              <a:t>Amount of hostile entities {1..n}</a:t>
            </a:r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/>
              <a:t>Amount of supervised autonomous systems {1..n}</a:t>
            </a:r>
          </a:p>
          <a:p>
            <a:pPr marL="171450" lvl="1">
              <a:lnSpc>
                <a:spcPct val="150000"/>
              </a:lnSpc>
              <a:spcBef>
                <a:spcPts val="0"/>
              </a:spcBef>
              <a:defRPr/>
            </a:pPr>
            <a:r>
              <a:rPr lang="de-DE" sz="2200" dirty="0" err="1"/>
              <a:t>Dependent</a:t>
            </a:r>
            <a:r>
              <a:rPr lang="de-DE" sz="2200" dirty="0"/>
              <a:t> variables (…):</a:t>
            </a:r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de-DE" sz="2200" dirty="0" err="1"/>
              <a:t>Percentage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destroyed</a:t>
            </a:r>
            <a:r>
              <a:rPr lang="de-DE" sz="2200" dirty="0"/>
              <a:t> </a:t>
            </a:r>
            <a:r>
              <a:rPr lang="de-DE" sz="2200" dirty="0" err="1"/>
              <a:t>targets</a:t>
            </a:r>
            <a:endParaRPr lang="de-DE" sz="2200" dirty="0"/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de-DE" sz="2200" dirty="0"/>
              <a:t>Mission Time</a:t>
            </a:r>
          </a:p>
          <a:p>
            <a:pPr marL="514350" lvl="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/>
              <a:t>Perception of the cognitive workload of the human operator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747294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0" y="273844"/>
            <a:ext cx="6272345" cy="1071563"/>
          </a:xfrm>
        </p:spPr>
        <p:txBody>
          <a:bodyPr anchor="t">
            <a:noAutofit/>
          </a:bodyPr>
          <a:lstStyle/>
          <a:p>
            <a:pPr lvl="0"/>
            <a:r>
              <a:rPr lang="de-DE" sz="3200" b="1" dirty="0">
                <a:latin typeface="Helvetica" charset="0"/>
                <a:cs typeface="Helvetica" charset="0"/>
              </a:rPr>
              <a:t>Experimental </a:t>
            </a:r>
            <a:r>
              <a:rPr lang="de-DE" sz="3200" b="1" dirty="0" err="1">
                <a:latin typeface="Helvetica" charset="0"/>
                <a:cs typeface="Helvetica" charset="0"/>
              </a:rPr>
              <a:t>Procedures</a:t>
            </a:r>
            <a:r>
              <a:rPr lang="de-DE" sz="3200" b="1" dirty="0">
                <a:latin typeface="Helvetica" charset="0"/>
                <a:cs typeface="Helvetica" charset="0"/>
              </a:rPr>
              <a:t> </a:t>
            </a:r>
            <a:r>
              <a:rPr lang="de-DE" sz="3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Hypothesis 1</a:t>
            </a:r>
            <a:endParaRPr lang="en-US" sz="3200" b="1" dirty="0">
              <a:latin typeface="Helvetica" charset="0"/>
              <a:cs typeface="Helvetica" charset="0"/>
              <a:sym typeface="Time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1177196"/>
            <a:ext cx="8299514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AutoNum type="arabicPeriod"/>
            </a:pPr>
            <a:endParaRPr lang="en-US" sz="2200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200" dirty="0"/>
              <a:t>Setting up the scenario according to the independent variables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2. Conducting simulation experiments and saving results of the dependent variables</a:t>
            </a:r>
          </a:p>
          <a:p>
            <a:pPr>
              <a:lnSpc>
                <a:spcPct val="100000"/>
              </a:lnSpc>
            </a:pPr>
            <a:r>
              <a:rPr lang="de-DE" sz="2200" dirty="0"/>
              <a:t>A: 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semi-</a:t>
            </a:r>
            <a:r>
              <a:rPr lang="de-DE" b="1" dirty="0" err="1">
                <a:solidFill>
                  <a:srgbClr val="FFCA29"/>
                </a:solidFill>
                <a:latin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autonomous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1" dirty="0" err="1">
                <a:solidFill>
                  <a:srgbClr val="FFCA29"/>
                </a:solidFill>
                <a:latin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operation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2200" dirty="0"/>
              <a:t>(multiple </a:t>
            </a:r>
            <a:r>
              <a:rPr lang="de-DE" sz="2200" dirty="0" err="1"/>
              <a:t>runs</a:t>
            </a:r>
            <a:r>
              <a:rPr lang="de-DE" sz="2200" dirty="0"/>
              <a:t>)</a:t>
            </a:r>
          </a:p>
          <a:p>
            <a:pPr>
              <a:lnSpc>
                <a:spcPct val="100000"/>
              </a:lnSpc>
            </a:pPr>
            <a:r>
              <a:rPr lang="de-DE" sz="2200" dirty="0"/>
              <a:t>B: 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supervised </a:t>
            </a:r>
            <a:r>
              <a:rPr lang="de-DE" b="1" dirty="0" err="1">
                <a:solidFill>
                  <a:srgbClr val="FFCA29"/>
                </a:solidFill>
                <a:latin typeface="Helvetica" charset="0"/>
                <a:cs typeface="Helvetic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autonomous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1" dirty="0" err="1">
                <a:solidFill>
                  <a:srgbClr val="FFCA29"/>
                </a:solidFill>
                <a:latin typeface="Helvetica" charset="0"/>
                <a:cs typeface="Helvetic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operation</a:t>
            </a:r>
            <a:r>
              <a:rPr lang="de-DE" b="1" dirty="0">
                <a:solidFill>
                  <a:srgbClr val="FFCA29"/>
                </a:solidFill>
                <a:latin typeface="Helvetica" charset="0"/>
                <a:cs typeface="Helvetica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2200" dirty="0"/>
              <a:t>(multiple </a:t>
            </a:r>
            <a:r>
              <a:rPr lang="de-DE" sz="2200" dirty="0" err="1"/>
              <a:t>runs</a:t>
            </a:r>
            <a:r>
              <a:rPr lang="de-DE" sz="2200" dirty="0"/>
              <a:t>)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/>
              <a:t>3. Statistical analysis of the data using the software "R“ to compare results of the experiments </a:t>
            </a:r>
            <a:r>
              <a:rPr lang="de-DE" sz="2200" dirty="0"/>
              <a:t>A and B. </a:t>
            </a:r>
          </a:p>
          <a:p>
            <a:pPr marL="171450" lvl="1"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23385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801594"/>
            <a:ext cx="628650" cy="210906"/>
          </a:xfrm>
        </p:spPr>
        <p:txBody>
          <a:bodyPr/>
          <a:lstStyle/>
          <a:p>
            <a:fld id="{D0B5CDF8-54D5-6043-A52E-76818AC5EAB8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450" y="273844"/>
            <a:ext cx="6272345" cy="1071563"/>
          </a:xfrm>
        </p:spPr>
        <p:txBody>
          <a:bodyPr anchor="t">
            <a:noAutofit/>
          </a:bodyPr>
          <a:lstStyle/>
          <a:p>
            <a:pPr lvl="0"/>
            <a:r>
              <a:rPr lang="de-DE" sz="3200" b="1" dirty="0" err="1">
                <a:latin typeface="Helvetica" charset="0"/>
                <a:cs typeface="Helvetica" charset="0"/>
              </a:rPr>
              <a:t>Results</a:t>
            </a:r>
            <a:r>
              <a:rPr lang="de-DE" sz="3200" b="1" dirty="0">
                <a:latin typeface="Helvetica" charset="0"/>
                <a:cs typeface="Helvetica" charset="0"/>
              </a:rPr>
              <a:t> </a:t>
            </a:r>
            <a:br>
              <a:rPr lang="de-DE" sz="3200" b="1" dirty="0">
                <a:latin typeface="Helvetica" charset="0"/>
                <a:cs typeface="Helvetica" charset="0"/>
              </a:rPr>
            </a:br>
            <a:r>
              <a:rPr lang="de-DE" sz="3200" b="1" dirty="0">
                <a:solidFill>
                  <a:srgbClr val="FFCA29"/>
                </a:solidFill>
                <a:latin typeface="Helvetica" charset="0"/>
                <a:cs typeface="Helvetica" charset="0"/>
              </a:rPr>
              <a:t>Hypothesis 1</a:t>
            </a:r>
            <a:endParaRPr lang="en-US" sz="3200" b="1" dirty="0">
              <a:latin typeface="Helvetica" charset="0"/>
              <a:cs typeface="Helvetica" charset="0"/>
              <a:sym typeface="Time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F4D15-542C-4445-9549-5B7E20550787}"/>
              </a:ext>
            </a:extLst>
          </p:cNvPr>
          <p:cNvSpPr txBox="1">
            <a:spLocks/>
          </p:cNvSpPr>
          <p:nvPr/>
        </p:nvSpPr>
        <p:spPr>
          <a:xfrm>
            <a:off x="371789" y="1177196"/>
            <a:ext cx="8299514" cy="31455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AutoNum type="arabicPeriod"/>
            </a:pPr>
            <a:endParaRPr lang="en-US" sz="2200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de-DE" sz="2200" dirty="0" err="1"/>
              <a:t>Tbd</a:t>
            </a:r>
            <a:r>
              <a:rPr lang="de-DE" sz="2200" dirty="0"/>
              <a:t>.</a:t>
            </a:r>
          </a:p>
          <a:p>
            <a:pPr marL="171450" lvl="1"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74843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D7B9216-7398-604A-B9FD-D1480978F082}" vid="{A9DCC503-974D-6543-8D56-03BC16D15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UCF Brand-Wide Format Powerpoint</Template>
  <TotalTime>0</TotalTime>
  <Words>204</Words>
  <Application>Microsoft Office PowerPoint</Application>
  <PresentationFormat>Bildschirmpräsentation (16:9)</PresentationFormat>
  <Paragraphs>45</Paragraphs>
  <Slides>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Neue</vt:lpstr>
      <vt:lpstr>Helvetica Neue Medium</vt:lpstr>
      <vt:lpstr>Times</vt:lpstr>
      <vt:lpstr>Times New Roman</vt:lpstr>
      <vt:lpstr>Office Theme</vt:lpstr>
      <vt:lpstr>IDS 6916 – Simulation Research Methods &amp; Practicum – Experiments Hypothesis 1 CABRERA, Roberto &amp; UYSAL, Ugur - HUMAN-ASSISTED WEAPON SYSTEMS</vt:lpstr>
      <vt:lpstr>Hypothesis 1</vt:lpstr>
      <vt:lpstr>Experimental Study Method Plan Hypothesis 1 </vt:lpstr>
      <vt:lpstr>Experimental Procedures Hypothesis 1</vt:lpstr>
      <vt:lpstr>Results  Hypothesis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Title VERSION A</dc:title>
  <dc:creator>Microsoft Office User</dc:creator>
  <cp:lastModifiedBy>Ugur Uysal</cp:lastModifiedBy>
  <cp:revision>27</cp:revision>
  <cp:lastPrinted>2017-11-07T21:20:52Z</cp:lastPrinted>
  <dcterms:created xsi:type="dcterms:W3CDTF">2016-09-13T13:48:42Z</dcterms:created>
  <dcterms:modified xsi:type="dcterms:W3CDTF">2018-11-21T21:14:32Z</dcterms:modified>
</cp:coreProperties>
</file>